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4C8A"/>
    <a:srgbClr val="5165CB"/>
    <a:srgbClr val="000000"/>
    <a:srgbClr val="0D33AB"/>
    <a:srgbClr val="E6E0EC"/>
    <a:srgbClr val="6273BA"/>
    <a:srgbClr val="8B7EC0"/>
    <a:srgbClr val="013FA3"/>
    <a:srgbClr val="E9EFF7"/>
    <a:srgbClr val="373C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8899" autoAdjust="0"/>
  </p:normalViewPr>
  <p:slideViewPr>
    <p:cSldViewPr>
      <p:cViewPr>
        <p:scale>
          <a:sx n="80" d="100"/>
          <a:sy n="80" d="100"/>
        </p:scale>
        <p:origin x="-1116" y="-90"/>
      </p:cViewPr>
      <p:guideLst>
        <p:guide orient="horz"/>
        <p:guide/>
      </p:guideLst>
    </p:cSldViewPr>
  </p:slideViewPr>
  <p:outlineViewPr>
    <p:cViewPr varScale="1">
      <p:scale>
        <a:sx n="170" d="200"/>
        <a:sy n="170" d="200"/>
      </p:scale>
      <p:origin x="0" y="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166" y="-7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8A6A141-24B9-4A29-88D0-7DDB47DFC0A6}" type="datetimeFigureOut">
              <a:rPr lang="en-US"/>
              <a:pPr>
                <a:defRPr/>
              </a:pPr>
              <a:t>1/14/2015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5FBD43A-E55C-4EB5-9937-DF6D236D9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05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fld id="{46568B86-0C30-47AC-86A9-ED92EC91025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517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22D0398C-F833-412D-BDE1-E73200801F6B}" type="slidenum">
              <a:rPr lang="fr-FR" smtClean="0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fr-FR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>
              <a:latin typeface="Arial" charset="0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7C335CB-50FB-468C-B207-5EF94C7A124D}" type="slidenum">
              <a:rPr lang="fr-FR" sz="12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6"/>
          <p:cNvCxnSpPr/>
          <p:nvPr/>
        </p:nvCxnSpPr>
        <p:spPr>
          <a:xfrm>
            <a:off x="0" y="6224588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 smtClean="0"/>
              <a:t>Title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Name</a:t>
            </a:r>
            <a:endParaRPr lang="en-US" dirty="0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date</a:t>
            </a:r>
            <a:endParaRPr lang="en-GB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CAC3C744-65DE-4615-9F8E-DE16C67BD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 descr="C:\Users\Rebecca\Documents\Current\Academic\ICIN TPC\150114 top_icin_201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26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6"/>
          <p:cNvCxnSpPr/>
          <p:nvPr/>
        </p:nvCxnSpPr>
        <p:spPr>
          <a:xfrm>
            <a:off x="0" y="895350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7"/>
          <p:cNvCxnSpPr/>
          <p:nvPr/>
        </p:nvCxnSpPr>
        <p:spPr>
          <a:xfrm>
            <a:off x="0" y="6224588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7524" y="0"/>
            <a:ext cx="7713476" cy="762000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51F7A-871B-4266-B861-0DE984D81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lang="en-GB" sz="1400" kern="1200" dirty="0" smtClean="0">
                <a:solidFill>
                  <a:srgbClr val="020C6E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867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6"/>
          <p:cNvCxnSpPr/>
          <p:nvPr/>
        </p:nvCxnSpPr>
        <p:spPr>
          <a:xfrm>
            <a:off x="0" y="895350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7"/>
          <p:cNvCxnSpPr/>
          <p:nvPr/>
        </p:nvCxnSpPr>
        <p:spPr>
          <a:xfrm>
            <a:off x="0" y="6224588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540" y="0"/>
            <a:ext cx="7652576" cy="762000"/>
          </a:xfrm>
        </p:spPr>
        <p:txBody>
          <a:bodyPr wrap="none" lIns="180000" rIns="36000">
            <a:no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51F7A-871B-4266-B861-0DE984D81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smtClean="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65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>
          <a:xfrm>
            <a:off x="0" y="895350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 userDrawn="1"/>
        </p:nvCxnSpPr>
        <p:spPr>
          <a:xfrm>
            <a:off x="0" y="6224588"/>
            <a:ext cx="9144000" cy="0"/>
          </a:xfrm>
          <a:prstGeom prst="line">
            <a:avLst/>
          </a:prstGeom>
          <a:ln>
            <a:solidFill>
              <a:srgbClr val="000066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7524" y="76200"/>
            <a:ext cx="7713476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82713"/>
            <a:ext cx="4040188" cy="639762"/>
          </a:xfrm>
        </p:spPr>
        <p:txBody>
          <a:bodyPr anchor="b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3951288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8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4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382713"/>
            <a:ext cx="4041775" cy="639762"/>
          </a:xfrm>
        </p:spPr>
        <p:txBody>
          <a:bodyPr anchor="b"/>
          <a:lstStyle>
            <a:lvl1pPr marL="0" indent="0" algn="ctr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022475"/>
            <a:ext cx="4041775" cy="3951288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0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8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14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12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E28D8-A151-4306-9196-95869ACCF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smtClean="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315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9528" y="1"/>
            <a:ext cx="8248879" cy="7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Slide Title</a:t>
            </a:r>
            <a:endParaRPr lang="en-US" dirty="0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9798" y="90872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First Level</a:t>
            </a:r>
          </a:p>
          <a:p>
            <a:pPr lvl="1"/>
            <a:r>
              <a:rPr lang="it-IT" dirty="0" smtClean="0"/>
              <a:t>Second Level</a:t>
            </a:r>
          </a:p>
          <a:p>
            <a:pPr lvl="2"/>
            <a:r>
              <a:rPr lang="it-IT" dirty="0" smtClean="0"/>
              <a:t>Third Level</a:t>
            </a:r>
          </a:p>
          <a:p>
            <a:pPr lvl="3"/>
            <a:r>
              <a:rPr lang="it-IT" dirty="0" smtClean="0"/>
              <a:t>Fourth Level </a:t>
            </a:r>
          </a:p>
          <a:p>
            <a:pPr lvl="4"/>
            <a:r>
              <a:rPr lang="it-IT" dirty="0" smtClean="0"/>
              <a:t>Fifith Level</a:t>
            </a:r>
            <a:endParaRPr lang="en-US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020C6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020C6E"/>
                </a:solidFill>
                <a:latin typeface="+mn-lt"/>
              </a:defRPr>
            </a:lvl1pPr>
          </a:lstStyle>
          <a:p>
            <a:pPr>
              <a:defRPr/>
            </a:pPr>
            <a:fld id="{FD3C7D58-D694-4D55-BDB0-05E68CB1A7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ctr">
              <a:defRPr lang="en-US" sz="1400" kern="1200" dirty="0" smtClean="0">
                <a:solidFill>
                  <a:srgbClr val="020C6E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date</a:t>
            </a:r>
            <a:endParaRPr lang="en-GB" dirty="0"/>
          </a:p>
        </p:txBody>
      </p:sp>
      <p:pic>
        <p:nvPicPr>
          <p:cNvPr id="8" name="Picture 2" descr="C:\Users\Rebecca\Documents\Current\Academic\ICIN TPC\150114 top_icin_2014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302"/>
          <a:stretch/>
        </p:blipFill>
        <p:spPr bwMode="auto">
          <a:xfrm>
            <a:off x="8258408" y="1"/>
            <a:ext cx="885591" cy="7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8" r:id="rId3"/>
    <p:sldLayoutId id="2147483785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144000" cy="985664"/>
          </a:xfrm>
          <a:solidFill>
            <a:srgbClr val="FFFFFF"/>
          </a:solidFill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title/session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51F7A-871B-4266-B861-0DE984D81F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2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0114 ICI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7594B7"/>
        </a:solidFill>
        <a:ln>
          <a:solidFill>
            <a:schemeClr val="accent1"/>
          </a:solidFill>
        </a:ln>
      </a:spPr>
      <a:bodyPr rtlCol="0" anchor="ctr">
        <a:spAutoFit/>
      </a:bodyPr>
      <a:lstStyle>
        <a:defPPr algn="ctr" defTabSz="914400">
          <a:buClrTx/>
          <a:buSzTx/>
          <a:defRPr dirty="0" smtClean="0">
            <a:solidFill>
              <a:srgbClr val="020C6E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150114 ICIN template</Template>
  <TotalTime>1</TotalTime>
  <Words>5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150114 ICIN template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Copeland</dc:creator>
  <cp:lastModifiedBy>Rebecca Copeland</cp:lastModifiedBy>
  <cp:revision>1</cp:revision>
  <cp:lastPrinted>1601-01-01T00:00:00Z</cp:lastPrinted>
  <dcterms:created xsi:type="dcterms:W3CDTF">2015-01-14T08:51:20Z</dcterms:created>
  <dcterms:modified xsi:type="dcterms:W3CDTF">2015-01-14T08:52:23Z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ichlien Hoang">
    <vt:lpwstr>ICIN 2010 Chair slides</vt:lpwstr>
  </property>
</Properties>
</file>